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373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5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288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95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71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25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79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775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001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339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573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09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536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571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0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564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143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7427D1-108C-4414-A612-B762D082E454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8026-689E-4551-85D4-D2F00C7A1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196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ersonne, intérieur, cuisine&#10;&#10;Description générée automatiquement">
            <a:extLst>
              <a:ext uri="{FF2B5EF4-FFF2-40B4-BE49-F238E27FC236}">
                <a16:creationId xmlns:a16="http://schemas.microsoft.com/office/drawing/2014/main" id="{3CE4CF82-1C4C-D896-6751-D268EA68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1" y="605788"/>
            <a:ext cx="5713119" cy="5698837"/>
          </a:xfrm>
          <a:prstGeom prst="rect">
            <a:avLst/>
          </a:prstGeom>
        </p:spPr>
      </p:pic>
      <p:pic>
        <p:nvPicPr>
          <p:cNvPr id="7" name="Image 6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AFEFE94-7A0B-505C-7F83-49EE4411C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52121" r="21935" b="1255"/>
          <a:stretch/>
        </p:blipFill>
        <p:spPr>
          <a:xfrm>
            <a:off x="6487638" y="568120"/>
            <a:ext cx="5321481" cy="331825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9" name="Image 8" descr="Une image contenant texte, plancher, mur, intérieur&#10;&#10;Description générée automatiquement">
            <a:extLst>
              <a:ext uri="{FF2B5EF4-FFF2-40B4-BE49-F238E27FC236}">
                <a16:creationId xmlns:a16="http://schemas.microsoft.com/office/drawing/2014/main" id="{8065521C-3034-614A-025A-984D3EB94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3909" r="3745" b="14754"/>
          <a:stretch/>
        </p:blipFill>
        <p:spPr>
          <a:xfrm>
            <a:off x="8840288" y="4014307"/>
            <a:ext cx="2968831" cy="2600696"/>
          </a:xfrm>
          <a:prstGeom prst="rect">
            <a:avLst/>
          </a:prstGeom>
        </p:spPr>
      </p:pic>
      <p:pic>
        <p:nvPicPr>
          <p:cNvPr id="12" name="Image 11" descr="Une image contenant mur, personne, debout, intérieur&#10;&#10;Description générée automatiquement">
            <a:extLst>
              <a:ext uri="{FF2B5EF4-FFF2-40B4-BE49-F238E27FC236}">
                <a16:creationId xmlns:a16="http://schemas.microsoft.com/office/drawing/2014/main" id="{B8CEA156-CF43-F2CC-FAE6-A86F66923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24" y="4014306"/>
            <a:ext cx="2458440" cy="26006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47B810-E45D-92ED-D773-BB6B8A8D2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66" y="-41613"/>
            <a:ext cx="992682" cy="958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BEAAA9F-B96A-C80B-175B-B2E1B52B8DF1}"/>
              </a:ext>
            </a:extLst>
          </p:cNvPr>
          <p:cNvSpPr txBox="1"/>
          <p:nvPr/>
        </p:nvSpPr>
        <p:spPr>
          <a:xfrm>
            <a:off x="1325880" y="294598"/>
            <a:ext cx="477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/>
              <a:t>Journée travaux du 5 novembre 2022</a:t>
            </a:r>
          </a:p>
        </p:txBody>
      </p:sp>
    </p:spTree>
    <p:extLst>
      <p:ext uri="{BB962C8B-B14F-4D97-AF65-F5344CB8AC3E}">
        <p14:creationId xmlns:p14="http://schemas.microsoft.com/office/powerpoint/2010/main" val="1008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5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usieurs&#10;&#10;Description générée automatiquement">
            <a:extLst>
              <a:ext uri="{FF2B5EF4-FFF2-40B4-BE49-F238E27FC236}">
                <a16:creationId xmlns:a16="http://schemas.microsoft.com/office/drawing/2014/main" id="{F673D0FF-ED45-4660-86B1-E7755550D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0" y="329538"/>
            <a:ext cx="6198921" cy="6320644"/>
          </a:xfrm>
          <a:prstGeom prst="rect">
            <a:avLst/>
          </a:prstGeom>
        </p:spPr>
      </p:pic>
      <p:pic>
        <p:nvPicPr>
          <p:cNvPr id="5" name="Image 4" descr="Une image contenant extérieur, truc, parc, faisant&#10;&#10;Description générée automatiquement">
            <a:extLst>
              <a:ext uri="{FF2B5EF4-FFF2-40B4-BE49-F238E27FC236}">
                <a16:creationId xmlns:a16="http://schemas.microsoft.com/office/drawing/2014/main" id="{FB1C56F5-38E9-698E-2272-A4C71AC8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8" y="3526971"/>
            <a:ext cx="3087583" cy="3001491"/>
          </a:xfrm>
          <a:prstGeom prst="rect">
            <a:avLst/>
          </a:prstGeom>
        </p:spPr>
      </p:pic>
      <p:pic>
        <p:nvPicPr>
          <p:cNvPr id="7" name="Image 6" descr="Une image contenant herbe, extérieur, plusieurs&#10;&#10;Description générée automatiquement">
            <a:extLst>
              <a:ext uri="{FF2B5EF4-FFF2-40B4-BE49-F238E27FC236}">
                <a16:creationId xmlns:a16="http://schemas.microsoft.com/office/drawing/2014/main" id="{F79DAA57-7BBC-C662-AA38-BDE2D707D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1" y="2024743"/>
            <a:ext cx="4821382" cy="46254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42F9E5-4CF3-D3A8-10AA-AC1608197D74}"/>
              </a:ext>
            </a:extLst>
          </p:cNvPr>
          <p:cNvSpPr txBox="1"/>
          <p:nvPr/>
        </p:nvSpPr>
        <p:spPr>
          <a:xfrm>
            <a:off x="6892291" y="1291439"/>
            <a:ext cx="451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/>
              <a:t>Journée travaux du 5 novembre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4FF91C-AC3E-AA35-2249-0E2586696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570" y="150860"/>
            <a:ext cx="1181140" cy="1140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290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2CCFBAF-35A0-3E81-47EF-118744CD1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2" y="718351"/>
            <a:ext cx="5594268" cy="5594268"/>
          </a:xfrm>
          <a:prstGeom prst="rect">
            <a:avLst/>
          </a:prstGeom>
        </p:spPr>
      </p:pic>
      <p:pic>
        <p:nvPicPr>
          <p:cNvPr id="6" name="Image 5" descr="Une image contenant texte, herbe, extérieur, personne&#10;&#10;Description générée automatiquement">
            <a:extLst>
              <a:ext uri="{FF2B5EF4-FFF2-40B4-BE49-F238E27FC236}">
                <a16:creationId xmlns:a16="http://schemas.microsoft.com/office/drawing/2014/main" id="{1846A9E9-A0B1-5DA0-CE68-42A050CC3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8" y="1549624"/>
            <a:ext cx="4762995" cy="47629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0E88A9-10B3-AA7E-CF99-6E69543C0162}"/>
              </a:ext>
            </a:extLst>
          </p:cNvPr>
          <p:cNvSpPr txBox="1"/>
          <p:nvPr/>
        </p:nvSpPr>
        <p:spPr>
          <a:xfrm>
            <a:off x="7512406" y="527462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i="1" dirty="0"/>
              <a:t>Journée travaux du 5 novembre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B8EAEF-31BE-631F-D311-69904E39E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211" y="123569"/>
            <a:ext cx="1231867" cy="1189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2094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18</Words>
  <Application>Microsoft Office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Jean-Louis Jorion</dc:creator>
  <cp:lastModifiedBy>Emmanuel LEBRUN</cp:lastModifiedBy>
  <cp:revision>6</cp:revision>
  <dcterms:created xsi:type="dcterms:W3CDTF">2022-11-06T12:01:23Z</dcterms:created>
  <dcterms:modified xsi:type="dcterms:W3CDTF">2022-11-07T14:23:33Z</dcterms:modified>
</cp:coreProperties>
</file>