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3BD76-C3A7-38A5-444C-344633290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D31C27-F5C7-162A-6FA2-2349FBC68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55B8C3-E276-3BFD-2380-04C3CBD8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154-874E-4DB9-99FF-6AC34F0EAEBA}" type="datetimeFigureOut">
              <a:rPr lang="fr-BE" smtClean="0"/>
              <a:t>25-05-26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A47ABE-2B9E-E4C9-07EF-42A8CD80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D61A8D-AFE3-59A4-6E49-3180BD84B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A4EB-DBD3-49A9-96ED-F36AE435600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812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4E040-A691-1F29-81C2-AC8B19B5E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D3F308-CD59-B4D7-31DA-24EFC3A68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20A9FE-CB96-E4E3-763E-BFC9D6E81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154-874E-4DB9-99FF-6AC34F0EAEBA}" type="datetimeFigureOut">
              <a:rPr lang="fr-BE" smtClean="0"/>
              <a:t>25-05-26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F10320-A71A-2161-5673-4CA7BF8DA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13256B-2B21-7F40-5D4A-EC4A005C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A4EB-DBD3-49A9-96ED-F36AE435600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003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9625AD8-8583-C60C-7B48-7BE98CBCF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B40DEA-95EE-AF65-40CB-C32C46178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754B9D-24EC-8896-3219-A668A56B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154-874E-4DB9-99FF-6AC34F0EAEBA}" type="datetimeFigureOut">
              <a:rPr lang="fr-BE" smtClean="0"/>
              <a:t>25-05-26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86347F-0FA0-D756-A15F-64EE03B70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EB9B6B-9814-2B25-E84C-E1524E62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A4EB-DBD3-49A9-96ED-F36AE435600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94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9C2863-F6E4-632E-A97B-19F20F8E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E42E85-8021-6156-27B4-2B3D87443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AEE8EF-EDEA-2AD2-7D03-6A8DF359E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154-874E-4DB9-99FF-6AC34F0EAEBA}" type="datetimeFigureOut">
              <a:rPr lang="fr-BE" smtClean="0"/>
              <a:t>25-05-26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FBD9EE-0853-1001-2CE2-5CADDF75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49BA4D-B82A-D9C4-CAEE-8952ABE6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A4EB-DBD3-49A9-96ED-F36AE435600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244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EBFFC2-29E3-790D-BE85-8DF5072E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A4608C-48D1-DD36-D263-B9B3DEB1A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FC2440-7DB1-4979-5477-7C5A1088A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154-874E-4DB9-99FF-6AC34F0EAEBA}" type="datetimeFigureOut">
              <a:rPr lang="fr-BE" smtClean="0"/>
              <a:t>25-05-26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FB5D23-449C-9053-3FCE-29452962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CF80B-BBB6-E8D7-F04E-0AECD996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A4EB-DBD3-49A9-96ED-F36AE435600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769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805DEF-AF7E-4212-859A-9407B0BE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131932-206D-86DA-37B8-029AE288D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8295A9-16FB-0E92-F1A1-1C5919AF2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5EFCA4-B6A5-DBB8-2C60-F107197EB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154-874E-4DB9-99FF-6AC34F0EAEBA}" type="datetimeFigureOut">
              <a:rPr lang="fr-BE" smtClean="0"/>
              <a:t>25-05-26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107834-D0A0-A688-7EB9-D2799F209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4451A2-C5AF-DF04-E8C5-BC3DC02C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A4EB-DBD3-49A9-96ED-F36AE435600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815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FC327-BC7B-9C55-3F5A-B24919DF1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F40D79-AD01-C4D1-18EE-FD8914955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E14428-1489-4519-4A7C-C53E89097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AABBEA7-E24C-04CF-4979-939785A17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D41E43-3077-DC32-FA38-7CA17402C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19A335D-EC27-5030-62D1-380A4C7D7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154-874E-4DB9-99FF-6AC34F0EAEBA}" type="datetimeFigureOut">
              <a:rPr lang="fr-BE" smtClean="0"/>
              <a:t>25-05-26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E9DA08-2BA5-216E-1A9B-88DF1D13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393ABB-B25F-55B7-C31D-62951EF2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A4EB-DBD3-49A9-96ED-F36AE435600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232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F1842B-3BAC-39DA-4807-C5E34052C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444BC3-2CCD-D5D2-C8B7-E5E6E08C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154-874E-4DB9-99FF-6AC34F0EAEBA}" type="datetimeFigureOut">
              <a:rPr lang="fr-BE" smtClean="0"/>
              <a:t>25-05-26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F016C1-E7EC-7FE6-4EF7-5F636A5D9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935CC9-8DAA-29E0-B62C-25A6B89C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A4EB-DBD3-49A9-96ED-F36AE435600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396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A3BBA04-DF29-1BE8-CEAB-72DEB905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154-874E-4DB9-99FF-6AC34F0EAEBA}" type="datetimeFigureOut">
              <a:rPr lang="fr-BE" smtClean="0"/>
              <a:t>25-05-26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28D5D6-F9F8-2300-83BB-CD6EFBCC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C378A4-2706-40AF-4816-DA6FB2B9C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A4EB-DBD3-49A9-96ED-F36AE435600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508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7CD8E-1C5E-C047-9727-54AB631D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86B3FC-B3EF-70D0-77A3-B94EF14CC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F065F3-A9DF-1131-C7E6-39BB2F7B4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07BE11-C3CC-04B5-09FB-4BD63EC5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154-874E-4DB9-99FF-6AC34F0EAEBA}" type="datetimeFigureOut">
              <a:rPr lang="fr-BE" smtClean="0"/>
              <a:t>25-05-26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5A13B0-12F1-EAB8-1475-C39CBDD73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F16A4C-EA9F-1CAD-AB14-2F02F260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A4EB-DBD3-49A9-96ED-F36AE435600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219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5CA8A-1CFD-61EE-5A39-9EA8AAAE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EAA3689-C386-1845-C8B7-51DAD1537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F90E08-8FAC-510C-F34E-99096FB2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1E2FA-DA98-FE3B-1258-80F1D50DC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D154-874E-4DB9-99FF-6AC34F0EAEBA}" type="datetimeFigureOut">
              <a:rPr lang="fr-BE" smtClean="0"/>
              <a:t>25-05-26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048DCA-BFE3-8F8C-FCBE-AE051B9F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B1F283-CDA6-1389-842B-8D1F9464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A4EB-DBD3-49A9-96ED-F36AE435600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882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88F9CA-6B61-9F83-D280-D360F786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BA2C9C-77AB-7529-FA59-7670DE7B3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49DE30-A1FA-1966-63C4-F90235520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50D154-874E-4DB9-99FF-6AC34F0EAEBA}" type="datetimeFigureOut">
              <a:rPr lang="fr-BE" smtClean="0"/>
              <a:t>25-05-26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7D19EF-08AD-4C3C-23AF-DC0D077A8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5C2837-206D-C244-B8FD-6EBCE9EB7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2A4EB-DBD3-49A9-96ED-F36AE435600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025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9AD89D-6F6F-8F1D-EE23-C5C62D074B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48" r="5842" b="23743"/>
          <a:stretch>
            <a:fillRect/>
          </a:stretch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84DD73A-5372-7117-9CEF-F9D4C6B4A221}"/>
              </a:ext>
            </a:extLst>
          </p:cNvPr>
          <p:cNvSpPr txBox="1"/>
          <p:nvPr/>
        </p:nvSpPr>
        <p:spPr>
          <a:xfrm>
            <a:off x="269010" y="381000"/>
            <a:ext cx="5517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>
                <a:solidFill>
                  <a:schemeClr val="bg1"/>
                </a:solidFill>
              </a:rPr>
              <a:t>Les 20 ans du port de plaisance le 23 juin 2026</a:t>
            </a:r>
            <a:endParaRPr lang="fr-BE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1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C9376A0-32DB-78A3-331F-63F037FBF7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28" t="12277" r="1" b="3152"/>
          <a:stretch>
            <a:fillRect/>
          </a:stretch>
        </p:blipFill>
        <p:spPr>
          <a:xfrm>
            <a:off x="-93518" y="1282"/>
            <a:ext cx="12283994" cy="685671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DAB5CEC-9723-84CA-981E-0273E9AB3092}"/>
              </a:ext>
            </a:extLst>
          </p:cNvPr>
          <p:cNvSpPr txBox="1"/>
          <p:nvPr/>
        </p:nvSpPr>
        <p:spPr>
          <a:xfrm>
            <a:off x="4599709" y="799007"/>
            <a:ext cx="6802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chemeClr val="bg1"/>
                </a:solidFill>
              </a:rPr>
              <a:t>Les 20 ans du port de plaisance le 23 juin 2026</a:t>
            </a:r>
            <a:endParaRPr lang="fr-BE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129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Grand écran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Jean-Louis Jorion</dc:creator>
  <cp:lastModifiedBy>Jean-Louis Jorion</cp:lastModifiedBy>
  <cp:revision>1</cp:revision>
  <dcterms:created xsi:type="dcterms:W3CDTF">2026-05-25T06:13:32Z</dcterms:created>
  <dcterms:modified xsi:type="dcterms:W3CDTF">2026-05-25T06:30:49Z</dcterms:modified>
</cp:coreProperties>
</file>